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0D16117-2F2A-4288-A833-7FF9DB84C8DA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l-GR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8608537-497B-4ACC-80C9-974213EF29B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1</a:t>
            </a:fld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2</a:t>
            </a:fld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4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8</a:t>
            </a:fld>
            <a:endParaRPr lang="el-G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608537-497B-4ACC-80C9-974213EF29B3}" type="slidenum">
              <a:rPr lang="el-GR" smtClean="0"/>
              <a:pPr>
                <a:defRPr/>
              </a:pPr>
              <a:t>9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D74D8-BD62-4A2F-A131-86C026553B3C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F67A5-5BED-4C22-8AB8-F244170A68FF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8C4AA-14E4-4684-944A-9B3CE34B463C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71EC0-7D67-48E7-8235-FCEBB1244A2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A85D0-6A9C-4648-98B8-04FFF17BBDA9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5586C-87B3-4224-BDB8-975C4EA88B24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42BA2-A514-4E3D-943A-1989BB715F15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1AAD1-AE0C-410E-B549-7B87DCBDAE33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67A4B-5D89-4598-A642-D89A6AA82026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C2A6D-3ABA-48EB-AAF6-67958F66BE3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91D3E-6954-4E8B-8984-066BED63FAFE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6280E-5C81-490C-AD3D-307A9AA5254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33554-65E7-4D12-B0F4-4E98F1E7F037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9DD8-8E86-477F-BE8E-95F7BBC2887E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4DCF7-27B8-4021-8647-71BE67C9440F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5C1BF-DAA7-4509-833C-B5A529FFC80B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E7997-F641-4A67-AEB4-5F619C953783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2970A-E920-4E9E-AD4C-E98E95DBDBB8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842F1-989E-4024-A437-7F9646A28D83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4167B-783B-4B03-8053-B1043859521A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69A8F-9F48-48AA-9C64-2CEF926F295C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473B0-230F-4BB2-83A6-91DA71056591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l-G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B7CA31-1729-4F59-BC6A-7ADE57452474}" type="datetimeFigureOut">
              <a:rPr lang="el-GR"/>
              <a:pPr>
                <a:defRPr/>
              </a:pPr>
              <a:t>25/4/2010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84D9B0-5076-49FB-BD48-5C2B5E3F96F2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m/imgres?imgurl=http://gamosgamos.gr/cs/blogs/prosklitiria/pro01.jpg&amp;imgrefurl=http://www.gamosgamos.gr/cs/blogs/prosklitiria/archive/2008/11.aspx&amp;usg=__qJzIfu79c7ddMgsDftTzGXSXUgQ=&amp;h=282&amp;w=425&amp;sz=134&amp;hl=el&amp;start=1&amp;um=1&amp;itbs=1&amp;tbnid=VBr7eSmWYCfn0M:&amp;tbnh=84&amp;tbnw=126&amp;prev=/images?q=prosklitiria+gamou&amp;um=1&amp;hl=el&amp;lr=&amp;sa=N&amp;rlz=1R2ADFA_enCY353&amp;tbs=isch:1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1.jpeg"/><Relationship Id="rId4" Type="http://schemas.openxmlformats.org/officeDocument/2006/relationships/image" Target="../media/image6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hyperlink" Target="http://www.xtenismata.com/wordpress/wp-content/gallery/nyfika-xtenismata/nyfiko-xtenisma15.jpg" TargetMode="External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eamwedding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4" descr="fairy tale wedding theme wedding favor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3857628"/>
            <a:ext cx="1928812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supplier-photo" descr="My Dream Weddi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908050"/>
            <a:ext cx="2357437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big" descr="wedding-arrangement-b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1628775"/>
            <a:ext cx="7286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  <a:ln>
            <a:noFill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4800" b="1" dirty="0" smtClean="0">
                <a:solidFill>
                  <a:srgbClr val="FF00FF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Dream Wedding Ltd</a:t>
            </a:r>
            <a:endParaRPr lang="el-GR" sz="4800" b="1" dirty="0">
              <a:solidFill>
                <a:srgbClr val="FF00FF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285992"/>
            <a:ext cx="8248678" cy="3521075"/>
          </a:xfrm>
          <a:ln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en-GB" sz="3000" dirty="0" smtClean="0">
                <a:solidFill>
                  <a:schemeClr val="bg1"/>
                </a:solidFill>
              </a:rPr>
              <a:t>Main concept: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en-GB" sz="3000" dirty="0" smtClean="0">
              <a:solidFill>
                <a:schemeClr val="bg1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n-GB" sz="3000" dirty="0" smtClean="0">
                <a:solidFill>
                  <a:schemeClr val="bg1"/>
                </a:solidFill>
              </a:rPr>
              <a:t>Provide the young couples that want to </a:t>
            </a:r>
            <a:r>
              <a:rPr lang="en-GB" sz="3000" i="1" dirty="0" smtClean="0">
                <a:solidFill>
                  <a:schemeClr val="bg1"/>
                </a:solidFill>
              </a:rPr>
              <a:t>“tie the knot” </a:t>
            </a:r>
            <a:r>
              <a:rPr lang="en-GB" sz="3000" dirty="0" smtClean="0">
                <a:solidFill>
                  <a:schemeClr val="bg1"/>
                </a:solidFill>
              </a:rPr>
              <a:t>with all the essentials and even more for a perfect, fairytale wedding.</a:t>
            </a:r>
          </a:p>
          <a:p>
            <a:pPr>
              <a:lnSpc>
                <a:spcPct val="80000"/>
              </a:lnSpc>
              <a:buNone/>
            </a:pPr>
            <a:endParaRPr lang="en-GB" sz="300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3000" dirty="0" smtClean="0">
                <a:solidFill>
                  <a:schemeClr val="bg1"/>
                </a:solidFill>
              </a:rPr>
              <a:t> Co-operate with shops all over the country offering a large variety of choices for an ideal wedding.  </a:t>
            </a:r>
            <a:endParaRPr lang="el-GR" sz="3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11222"/>
          </a:xfrm>
        </p:spPr>
        <p:txBody>
          <a:bodyPr/>
          <a:lstStyle/>
          <a:p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Wedding arrangements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5105406" cy="4114800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Flowers, table cloths and other decorations</a:t>
            </a:r>
          </a:p>
          <a:p>
            <a:pPr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Wedding dresses, brides mates dresses and suits</a:t>
            </a:r>
          </a:p>
          <a:p>
            <a:pPr>
              <a:buNone/>
            </a:pP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Wedding sweets boxes and cakes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Wedding guest invitations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0" y="518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l-GR">
              <a:latin typeface="Calibri" pitchFamily="34" charset="0"/>
            </a:endParaRPr>
          </a:p>
        </p:txBody>
      </p:sp>
      <p:pic>
        <p:nvPicPr>
          <p:cNvPr id="16391" name="Picture 9" descr="http://i283.photobucket.com/albums/kk313/hunsha518/36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786058"/>
            <a:ext cx="15001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Charcoal%20Pinstripe%20Sui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786058"/>
            <a:ext cx="1500197" cy="2051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-slides-image" descr="marriage_table_decor-(4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214422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3" descr="0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5000636"/>
            <a:ext cx="1357322" cy="1143008"/>
          </a:xfrm>
          <a:prstGeom prst="rect">
            <a:avLst/>
          </a:prstGeom>
          <a:noFill/>
        </p:spPr>
      </p:pic>
      <p:pic>
        <p:nvPicPr>
          <p:cNvPr id="2050" name="Picture 2" descr="Wedding_Tabl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1214422"/>
            <a:ext cx="150019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t3.gstatic.com/images?q=tbn:VBr7eSmWYCfn0M:http://gamosgamos.gr/cs/blogs/prosklitiria/pro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29520" y="5000636"/>
            <a:ext cx="1500198" cy="1143008"/>
          </a:xfrm>
          <a:prstGeom prst="rect">
            <a:avLst/>
          </a:prstGeom>
          <a:noFill/>
        </p:spPr>
      </p:pic>
      <p:pic>
        <p:nvPicPr>
          <p:cNvPr id="12" name="Picture 2" descr="wedding-gallery-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72264" y="5000636"/>
            <a:ext cx="1071570" cy="113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7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1" dur="1000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9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hairstyleswebsite.com/wp-content/uploads/2010/02/wedding-hairstyles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29" y="214290"/>
            <a:ext cx="1862833" cy="3000396"/>
          </a:xfrm>
          <a:prstGeom prst="rect">
            <a:avLst/>
          </a:prstGeom>
          <a:noFill/>
        </p:spPr>
      </p:pic>
      <p:sp>
        <p:nvSpPr>
          <p:cNvPr id="17409" name="Content Placeholder 2"/>
          <p:cNvSpPr>
            <a:spLocks noGrp="1"/>
          </p:cNvSpPr>
          <p:nvPr>
            <p:ph idx="1"/>
          </p:nvPr>
        </p:nvSpPr>
        <p:spPr>
          <a:xfrm>
            <a:off x="428624" y="428625"/>
            <a:ext cx="4357690" cy="6143647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Wedding crowns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Music Bands</a:t>
            </a:r>
          </a:p>
          <a:p>
            <a:pPr>
              <a:lnSpc>
                <a:spcPct val="120000"/>
              </a:lnSpc>
            </a:pPr>
            <a:r>
              <a:rPr lang="en-GB" dirty="0" smtClean="0">
                <a:solidFill>
                  <a:schemeClr val="bg1"/>
                </a:solidFill>
              </a:rPr>
              <a:t>Hair saloons and spa</a:t>
            </a:r>
            <a:r>
              <a:rPr lang="en-GB" dirty="0" smtClean="0"/>
              <a:t> 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Honey moon trips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Photos and videos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Transportation by carriages, limousines and boats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Church booking</a:t>
            </a:r>
            <a:endParaRPr lang="el-GR" dirty="0" smtClean="0">
              <a:solidFill>
                <a:schemeClr val="bg1"/>
              </a:solidFill>
            </a:endParaRPr>
          </a:p>
        </p:txBody>
      </p:sp>
      <p:pic>
        <p:nvPicPr>
          <p:cNvPr id="17411" name="Picture 5" descr="nyfiko-xtenisma15">
            <a:hlinkClick r:id="rId4" tooltip="&quot; 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071678"/>
            <a:ext cx="1857388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http://bilialovestory.files.wordpress.com/2009/08/diskos-me-potiria-stefa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142852"/>
            <a:ext cx="2190765" cy="1643074"/>
          </a:xfrm>
          <a:prstGeom prst="rect">
            <a:avLst/>
          </a:prstGeom>
          <a:noFill/>
        </p:spPr>
      </p:pic>
      <p:pic>
        <p:nvPicPr>
          <p:cNvPr id="12294" name="Picture 6" descr="http://www.tybeetyme.com/images/weddings/_wedding_photographe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6248" y="2071678"/>
            <a:ext cx="2214578" cy="1660934"/>
          </a:xfrm>
          <a:prstGeom prst="rect">
            <a:avLst/>
          </a:prstGeom>
          <a:noFill/>
        </p:spPr>
      </p:pic>
      <p:pic>
        <p:nvPicPr>
          <p:cNvPr id="12300" name="Picture 12" descr="http://www.photoadd.gr/1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3429000"/>
            <a:ext cx="2279795" cy="1500198"/>
          </a:xfrm>
          <a:prstGeom prst="rect">
            <a:avLst/>
          </a:prstGeom>
          <a:noFill/>
        </p:spPr>
      </p:pic>
      <p:pic>
        <p:nvPicPr>
          <p:cNvPr id="12304" name="Picture 16" descr="http://www.arnoldestates.com/images/wedding-carriage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6248" y="4714884"/>
            <a:ext cx="2500330" cy="1665220"/>
          </a:xfrm>
          <a:prstGeom prst="rect">
            <a:avLst/>
          </a:prstGeom>
          <a:noFill/>
        </p:spPr>
      </p:pic>
      <p:pic>
        <p:nvPicPr>
          <p:cNvPr id="12310" name="Picture 22" descr="http://www.suvlimola.com/images/limopicsmarch/wedding_limousine_losangele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86578" y="4714884"/>
            <a:ext cx="2143140" cy="1694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1" dur="500"/>
                                        <p:tgtEl>
                                          <p:spTgt spid="174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3" dur="500"/>
                                        <p:tgtEl>
                                          <p:spTgt spid="174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8" dur="500"/>
                                        <p:tgtEl>
                                          <p:spTgt spid="174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5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0" dur="500"/>
                                        <p:tgtEl>
                                          <p:spTgt spid="174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4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8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63" dur="500"/>
                                        <p:tgtEl>
                                          <p:spTgt spid="174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Expand our business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l-GR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107950" y="1052513"/>
            <a:ext cx="4546600" cy="3629025"/>
          </a:xfrm>
        </p:spPr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Lemesos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Larnaka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Pafos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Nicosia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Agia</a:t>
            </a:r>
            <a:r>
              <a:rPr lang="en-US" dirty="0" smtClean="0">
                <a:solidFill>
                  <a:schemeClr val="bg1"/>
                </a:solidFill>
              </a:rPr>
              <a:t> Napa - Famagusta</a:t>
            </a:r>
            <a:r>
              <a:rPr lang="en-US" dirty="0" smtClean="0"/>
              <a:t> </a:t>
            </a:r>
          </a:p>
          <a:p>
            <a:endParaRPr lang="el-GR" dirty="0" smtClean="0"/>
          </a:p>
        </p:txBody>
      </p:sp>
      <p:pic>
        <p:nvPicPr>
          <p:cNvPr id="18436" name="Picture 4" descr="CyprusMapbookcyprusc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4076700"/>
            <a:ext cx="403225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29246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 Wedding mall</a:t>
            </a:r>
            <a:endParaRPr lang="el-GR" b="1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>
          <a:xfrm>
            <a:off x="428596" y="1428736"/>
            <a:ext cx="8229600" cy="478634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Flowers shops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Confectionaries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Banquet Hall for marriages and parties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Hair Saloons – Make-up artists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Beauty - Sliming center 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Food court &amp; specialty restaurants</a:t>
            </a:r>
          </a:p>
          <a:p>
            <a:pPr>
              <a:lnSpc>
                <a:spcPct val="120000"/>
              </a:lnSpc>
            </a:pPr>
            <a:r>
              <a:rPr lang="en-US" dirty="0" smtClean="0">
                <a:solidFill>
                  <a:schemeClr val="bg1"/>
                </a:solidFill>
              </a:rPr>
              <a:t>Wedding chapel</a:t>
            </a:r>
          </a:p>
          <a:p>
            <a:pPr>
              <a:buFont typeface="Arial" charset="0"/>
              <a:buNone/>
            </a:pPr>
            <a:endParaRPr lang="el-GR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l-GR" dirty="0" smtClean="0"/>
          </a:p>
        </p:txBody>
      </p:sp>
      <p:pic>
        <p:nvPicPr>
          <p:cNvPr id="8193" name="Picture 1" descr="clothing_kalanikethan_somajigu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14291"/>
            <a:ext cx="267892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4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8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6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0" dur="500"/>
                                        <p:tgtEl>
                                          <p:spTgt spid="19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/>
          </p:cNvSpPr>
          <p:nvPr>
            <p:ph type="body" idx="4294967295"/>
          </p:nvPr>
        </p:nvSpPr>
        <p:spPr>
          <a:xfrm>
            <a:off x="428596" y="642918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Jewellery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Apparel 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Footwear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Entertainment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Bachelors parties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Printing service</a:t>
            </a:r>
          </a:p>
        </p:txBody>
      </p:sp>
      <p:pic>
        <p:nvPicPr>
          <p:cNvPr id="6145" name="Picture 1" descr="2596603671_0726e2c113_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643314"/>
            <a:ext cx="4071967" cy="288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ouple window-shopping (1439R-58034 / IS058-034 © Image Source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57167"/>
            <a:ext cx="2643206" cy="1714511"/>
          </a:xfrm>
          <a:prstGeom prst="rect">
            <a:avLst/>
          </a:prstGeom>
          <a:noFill/>
        </p:spPr>
      </p:pic>
      <p:pic>
        <p:nvPicPr>
          <p:cNvPr id="6151" name="Picture 7" descr="http://blog.sourcinggate.com/wp-content/uploads/2010/02/wedding-dress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5" y="357167"/>
            <a:ext cx="2786082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3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5" presetClass="entr" presetSubtype="5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9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457200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wedding_ceremon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539115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857884" y="500042"/>
            <a:ext cx="27860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dream to come true!</a:t>
            </a:r>
            <a:endParaRPr lang="en-US" sz="36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5786454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…and you live happily ever after!</a:t>
            </a:r>
            <a:endParaRPr lang="en-US" sz="3600" b="1" dirty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down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5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Services</a:t>
            </a:r>
            <a:endParaRPr lang="el-GR" b="1" dirty="0" smtClean="0">
              <a:solidFill>
                <a:srgbClr val="FF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8229600" cy="4429156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Wedding Magazine</a:t>
            </a:r>
          </a:p>
          <a:p>
            <a:pPr>
              <a:buNone/>
            </a:pPr>
            <a:endParaRPr lang="en-US" sz="1600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Website</a:t>
            </a:r>
            <a:r>
              <a:rPr lang="en-US" smtClean="0">
                <a:solidFill>
                  <a:schemeClr val="bg1"/>
                </a:solidFill>
              </a:rPr>
              <a:t>: </a:t>
            </a:r>
            <a:r>
              <a:rPr lang="en-US" smtClean="0">
                <a:solidFill>
                  <a:srgbClr val="FF00FF"/>
                </a:solidFill>
                <a:hlinkClick r:id="rId3"/>
              </a:rPr>
              <a:t>www.dreamwedding.com</a:t>
            </a:r>
            <a:endParaRPr lang="en-US" dirty="0" smtClean="0">
              <a:solidFill>
                <a:srgbClr val="FF00FF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Contact information: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Tel.: 80009090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Fax: 22001000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Email: dreamwedding@cytanet.com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983</TotalTime>
  <Words>182</Words>
  <Application>Microsoft Office PowerPoint</Application>
  <PresentationFormat>On-screen Show (4:3)</PresentationFormat>
  <Paragraphs>61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Dream Wedding Ltd</vt:lpstr>
      <vt:lpstr>Wedding arrangements </vt:lpstr>
      <vt:lpstr>Slide 4</vt:lpstr>
      <vt:lpstr>Expand our business </vt:lpstr>
      <vt:lpstr>My Wedding mall</vt:lpstr>
      <vt:lpstr>Slide 7</vt:lpstr>
      <vt:lpstr>Slide 8</vt:lpstr>
      <vt:lpstr>Other Services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Kkkoullas</dc:creator>
  <cp:lastModifiedBy>foulla</cp:lastModifiedBy>
  <cp:revision>73</cp:revision>
  <dcterms:created xsi:type="dcterms:W3CDTF">2010-04-22T15:01:32Z</dcterms:created>
  <dcterms:modified xsi:type="dcterms:W3CDTF">2010-04-25T17:03:05Z</dcterms:modified>
</cp:coreProperties>
</file>