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45EC"/>
    <a:srgbClr val="FCA2F6"/>
    <a:srgbClr val="FA1A2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97" autoAdjust="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3795A4-893F-466F-8BC0-9F2C5566F2F3}" type="datetimeFigureOut">
              <a:rPr lang="el-GR" smtClean="0"/>
              <a:pPr/>
              <a:t>25/2/2010</a:t>
            </a:fld>
            <a:endParaRPr lang="el-G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B2114B-6CA1-4CD3-9F57-B5F0392CD2A1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114B-6CA1-4CD3-9F57-B5F0392CD2A1}" type="slidenum">
              <a:rPr lang="el-GR" smtClean="0"/>
              <a:pPr/>
              <a:t>1</a:t>
            </a:fld>
            <a:endParaRPr lang="el-G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114B-6CA1-4CD3-9F57-B5F0392CD2A1}" type="slidenum">
              <a:rPr lang="el-GR" smtClean="0"/>
              <a:pPr/>
              <a:t>2</a:t>
            </a:fld>
            <a:endParaRPr lang="el-G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114B-6CA1-4CD3-9F57-B5F0392CD2A1}" type="slidenum">
              <a:rPr lang="el-GR" smtClean="0"/>
              <a:pPr/>
              <a:t>3</a:t>
            </a:fld>
            <a:endParaRPr lang="el-G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114B-6CA1-4CD3-9F57-B5F0392CD2A1}" type="slidenum">
              <a:rPr lang="el-GR" smtClean="0"/>
              <a:pPr/>
              <a:t>4</a:t>
            </a:fld>
            <a:endParaRPr lang="el-GR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114B-6CA1-4CD3-9F57-B5F0392CD2A1}" type="slidenum">
              <a:rPr lang="el-GR" smtClean="0"/>
              <a:pPr/>
              <a:t>5</a:t>
            </a:fld>
            <a:endParaRPr lang="el-GR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114B-6CA1-4CD3-9F57-B5F0392CD2A1}" type="slidenum">
              <a:rPr lang="el-GR" smtClean="0"/>
              <a:pPr/>
              <a:t>6</a:t>
            </a:fld>
            <a:endParaRPr lang="el-GR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2114B-6CA1-4CD3-9F57-B5F0392CD2A1}" type="slidenum">
              <a:rPr lang="el-GR" smtClean="0"/>
              <a:pPr/>
              <a:t>7</a:t>
            </a:fld>
            <a:endParaRPr lang="el-G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EF81-7948-406F-A47C-6739E4810AC0}" type="datetimeFigureOut">
              <a:rPr lang="el-GR" smtClean="0"/>
              <a:pPr/>
              <a:t>25/2/2010</a:t>
            </a:fld>
            <a:endParaRPr lang="el-GR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6CBD-6550-4A81-81BD-214EDCB13C7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EF81-7948-406F-A47C-6739E4810AC0}" type="datetimeFigureOut">
              <a:rPr lang="el-GR" smtClean="0"/>
              <a:pPr/>
              <a:t>25/2/2010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6CBD-6550-4A81-81BD-214EDCB13C7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EF81-7948-406F-A47C-6739E4810AC0}" type="datetimeFigureOut">
              <a:rPr lang="el-GR" smtClean="0"/>
              <a:pPr/>
              <a:t>25/2/2010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6CBD-6550-4A81-81BD-214EDCB13C7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EF81-7948-406F-A47C-6739E4810AC0}" type="datetimeFigureOut">
              <a:rPr lang="el-GR" smtClean="0"/>
              <a:pPr/>
              <a:t>25/2/2010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6CBD-6550-4A81-81BD-214EDCB13C7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EF81-7948-406F-A47C-6739E4810AC0}" type="datetimeFigureOut">
              <a:rPr lang="el-GR" smtClean="0"/>
              <a:pPr/>
              <a:t>25/2/2010</a:t>
            </a:fld>
            <a:endParaRPr lang="el-G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6CBD-6550-4A81-81BD-214EDCB13C7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EF81-7948-406F-A47C-6739E4810AC0}" type="datetimeFigureOut">
              <a:rPr lang="el-GR" smtClean="0"/>
              <a:pPr/>
              <a:t>25/2/2010</a:t>
            </a:fld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6CBD-6550-4A81-81BD-214EDCB13C7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EF81-7948-406F-A47C-6739E4810AC0}" type="datetimeFigureOut">
              <a:rPr lang="el-GR" smtClean="0"/>
              <a:pPr/>
              <a:t>25/2/2010</a:t>
            </a:fld>
            <a:endParaRPr lang="el-G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6CBD-6550-4A81-81BD-214EDCB13C7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EF81-7948-406F-A47C-6739E4810AC0}" type="datetimeFigureOut">
              <a:rPr lang="el-GR" smtClean="0"/>
              <a:pPr/>
              <a:t>25/2/2010</a:t>
            </a:fld>
            <a:endParaRPr lang="el-G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6CBD-6550-4A81-81BD-214EDCB13C7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EF81-7948-406F-A47C-6739E4810AC0}" type="datetimeFigureOut">
              <a:rPr lang="el-GR" smtClean="0"/>
              <a:pPr/>
              <a:t>25/2/2010</a:t>
            </a:fld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6CBD-6550-4A81-81BD-214EDCB13C7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EF81-7948-406F-A47C-6739E4810AC0}" type="datetimeFigureOut">
              <a:rPr lang="el-GR" smtClean="0"/>
              <a:pPr/>
              <a:t>25/2/2010</a:t>
            </a:fld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D6CBD-6550-4A81-81BD-214EDCB13C78}" type="slidenum">
              <a:rPr lang="el-GR" smtClean="0"/>
              <a:pPr/>
              <a:t>‹#›</a:t>
            </a:fld>
            <a:endParaRPr lang="el-G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1EF81-7948-406F-A47C-6739E4810AC0}" type="datetimeFigureOut">
              <a:rPr lang="el-GR" smtClean="0"/>
              <a:pPr/>
              <a:t>25/2/2010</a:t>
            </a:fld>
            <a:endParaRPr lang="el-G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66D6CBD-6550-4A81-81BD-214EDCB13C78}" type="slidenum">
              <a:rPr lang="el-GR" smtClean="0"/>
              <a:pPr/>
              <a:t>‹#›</a:t>
            </a:fld>
            <a:endParaRPr lang="el-GR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21EF81-7948-406F-A47C-6739E4810AC0}" type="datetimeFigureOut">
              <a:rPr lang="el-GR" smtClean="0"/>
              <a:pPr/>
              <a:t>25/2/2010</a:t>
            </a:fld>
            <a:endParaRPr lang="el-GR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l-GR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66D6CBD-6550-4A81-81BD-214EDCB13C78}" type="slidenum">
              <a:rPr lang="el-GR" smtClean="0"/>
              <a:pPr/>
              <a:t>‹#›</a:t>
            </a:fld>
            <a:endParaRPr lang="el-GR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://www.pc2everyone.gr/shop/components/com_virtuemart/shop_image/product/NB_HP_Mini_110_1_4b0a9bc926505.jpg&amp;imgrefurl=http://www.pc2everyone.gr/shop/index.php?option=com_virtuemart&amp;page=shop.browse&amp;category_id=46&amp;Itemid=64&amp;vmcchk=1&amp;Itemid=64&amp;usg=__sVcQkBd1jJtjFw190NLLLm3kFL0=&amp;h=600&amp;w=600&amp;sz=41&amp;hl=el&amp;start=126&amp;um=1&amp;itbs=1&amp;tbnid=TZ32LbOS3IfVpM:&amp;tbnh=135&amp;tbnw=135&amp;prev=/images?q=hewlett+packard+pink&amp;start=108&amp;um=1&amp;hl=el&amp;lr=&amp;sa=N&amp;ndsp=18&amp;tbs=isch: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jpeg"/><Relationship Id="rId5" Type="http://schemas.openxmlformats.org/officeDocument/2006/relationships/hyperlink" Target="http://www.laptopreviews.org.uk/wp-content/uploads/2009/09/hp-envy-13.jpg" TargetMode="Externa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inkylaptop.com/wp-content/uploads/2009/10/pink-hp-mini-110-netbook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liputing.com/wp-content/uploads/2009/07/HP-Mini-110_Pink-Chic_front-open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loud Callout 9"/>
          <p:cNvSpPr/>
          <p:nvPr/>
        </p:nvSpPr>
        <p:spPr>
          <a:xfrm>
            <a:off x="0" y="571480"/>
            <a:ext cx="8501090" cy="1643074"/>
          </a:xfrm>
          <a:prstGeom prst="cloudCallout">
            <a:avLst>
              <a:gd name="adj1" fmla="val -47194"/>
              <a:gd name="adj2" fmla="val 118152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Arial Black" pitchFamily="34" charset="0"/>
              </a:rPr>
              <a:t>How do you think computers could be made more appealing to women?</a:t>
            </a:r>
            <a:endParaRPr lang="el-GR" sz="2800" dirty="0"/>
          </a:p>
        </p:txBody>
      </p:sp>
      <p:pic>
        <p:nvPicPr>
          <p:cNvPr id="1027" name="Picture 3" descr="C:\Program Files\Microsoft Office\MEDIA\CAGCAT10\j0285750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429000"/>
            <a:ext cx="4399525" cy="27036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ular Callout 4"/>
          <p:cNvSpPr/>
          <p:nvPr/>
        </p:nvSpPr>
        <p:spPr>
          <a:xfrm>
            <a:off x="1142976" y="1643050"/>
            <a:ext cx="6786610" cy="2000264"/>
          </a:xfrm>
          <a:prstGeom prst="wedgeRoundRectCallout">
            <a:avLst>
              <a:gd name="adj1" fmla="val 60151"/>
              <a:gd name="adj2" fmla="val 87253"/>
              <a:gd name="adj3" fmla="val 1666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5400" dirty="0" smtClean="0">
                <a:solidFill>
                  <a:srgbClr val="7030A0"/>
                </a:solidFill>
              </a:rPr>
              <a:t>We have the answer!!</a:t>
            </a:r>
            <a:endParaRPr lang="el-GR" sz="5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1214422"/>
            <a:ext cx="7143800" cy="1928826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accent1"/>
                </a:solidFill>
              </a:rPr>
              <a:t>Firstly, women  become enthusiastic from computers’ exterior and then from their abilities. </a:t>
            </a:r>
            <a:endParaRPr lang="el-GR" sz="4000" dirty="0">
              <a:solidFill>
                <a:schemeClr val="accent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3714752"/>
            <a:ext cx="8072494" cy="123349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F945EC"/>
                </a:solidFill>
              </a:rPr>
              <a:t>So we must pay regard to computer’s exterior.</a:t>
            </a:r>
            <a:endParaRPr lang="el-GR" sz="4000" dirty="0">
              <a:solidFill>
                <a:srgbClr val="F945E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Horizontal Scroll 6"/>
          <p:cNvSpPr/>
          <p:nvPr/>
        </p:nvSpPr>
        <p:spPr>
          <a:xfrm>
            <a:off x="1000100" y="642918"/>
            <a:ext cx="7286676" cy="128588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TextBox 7"/>
          <p:cNvSpPr txBox="1"/>
          <p:nvPr/>
        </p:nvSpPr>
        <p:spPr>
          <a:xfrm>
            <a:off x="1285852" y="857232"/>
            <a:ext cx="6929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accent2">
                    <a:lumMod val="75000"/>
                  </a:schemeClr>
                </a:solidFill>
              </a:rPr>
              <a:t>Which of these computers does a woman select?</a:t>
            </a:r>
            <a:endParaRPr lang="el-GR" sz="24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NB_HP_Mini_110_1_4b0a9bc926505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428868"/>
            <a:ext cx="292895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HP Envy Laptop - LaptopReviews.org.uk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28992" y="2928934"/>
            <a:ext cx="5429804" cy="2325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4612" y="1"/>
            <a:ext cx="4214842" cy="857231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945EC"/>
                </a:solidFill>
              </a:rPr>
              <a:t>The pink one.</a:t>
            </a:r>
            <a:endParaRPr lang="el-GR" sz="4400" dirty="0">
              <a:solidFill>
                <a:srgbClr val="F945EC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714348" y="1214422"/>
            <a:ext cx="2209800" cy="3314859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</a:rPr>
              <a:t>Because…</a:t>
            </a:r>
          </a:p>
          <a:p>
            <a:endParaRPr lang="en-US" sz="1600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Pink with flowers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Small and easy  to get with you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Admirable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full-size keyboard.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Competent like the others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160 GB Hard drive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1 GB of RAM memory </a:t>
            </a:r>
            <a:br>
              <a:rPr lang="en-US" sz="2000" dirty="0" smtClean="0"/>
            </a:br>
            <a:endParaRPr lang="el-GR" sz="2000" dirty="0"/>
          </a:p>
        </p:txBody>
      </p:sp>
      <p:pic>
        <p:nvPicPr>
          <p:cNvPr id="2050" name="Picture 2" descr="Pink HP Mini 110 Netbook with specification">
            <a:hlinkClick r:id="rId3"/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/>
          <a:srcRect l="8879" r="8879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143504" y="4643446"/>
            <a:ext cx="3062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Pink HP Mini 110 </a:t>
            </a:r>
            <a:r>
              <a:rPr lang="en-US" b="1" dirty="0" err="1" smtClean="0"/>
              <a:t>Netbook</a:t>
            </a:r>
            <a:r>
              <a:rPr lang="en-US" b="1" dirty="0" smtClean="0"/>
              <a:t> 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1472" y="857232"/>
            <a:ext cx="8572528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/>
                </a:solidFill>
              </a:rPr>
              <a:t>In conclusion: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1"/>
                </a:solidFill>
              </a:rPr>
              <a:t>The computer for a woman </a:t>
            </a:r>
            <a:r>
              <a:rPr lang="en-US" sz="2800" dirty="0" smtClean="0">
                <a:solidFill>
                  <a:schemeClr val="accent1"/>
                </a:solidFill>
              </a:rPr>
              <a:t>must </a:t>
            </a:r>
            <a:r>
              <a:rPr lang="en-US" sz="2800" dirty="0" smtClean="0">
                <a:solidFill>
                  <a:schemeClr val="accent1"/>
                </a:solidFill>
              </a:rPr>
              <a:t>have new programs </a:t>
            </a:r>
            <a:r>
              <a:rPr lang="en-US" sz="2800" dirty="0" smtClean="0">
                <a:solidFill>
                  <a:schemeClr val="accent1"/>
                </a:solidFill>
              </a:rPr>
              <a:t>about </a:t>
            </a:r>
            <a:r>
              <a:rPr lang="en-US" sz="2800" dirty="0" smtClean="0">
                <a:solidFill>
                  <a:schemeClr val="accent1"/>
                </a:solidFill>
              </a:rPr>
              <a:t>shopping and others  which are </a:t>
            </a:r>
            <a:r>
              <a:rPr lang="en-US" sz="2800" dirty="0" smtClean="0">
                <a:solidFill>
                  <a:schemeClr val="accent1"/>
                </a:solidFill>
              </a:rPr>
              <a:t>interesting  </a:t>
            </a:r>
            <a:r>
              <a:rPr lang="en-US" sz="2800" dirty="0" smtClean="0">
                <a:solidFill>
                  <a:schemeClr val="accent1"/>
                </a:solidFill>
              </a:rPr>
              <a:t>for a woman.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accent1"/>
                </a:solidFill>
              </a:rPr>
              <a:t>Thus, it must be beautiful and look to an original concept which is appealing to woman.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chemeClr val="accent1"/>
              </a:solidFill>
            </a:endParaRPr>
          </a:p>
        </p:txBody>
      </p:sp>
      <p:pic>
        <p:nvPicPr>
          <p:cNvPr id="3074" name="Picture 2" descr="HP-Mini-110_Pink-Chic_front-open">
            <a:hlinkClick r:id="rId3" tooltip="&quot;HP Mini 110_Pink Chic_front open&quot;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4061421"/>
            <a:ext cx="3286148" cy="2796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21185709">
            <a:off x="3857620" y="2428868"/>
            <a:ext cx="33025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angle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</a:rPr>
              <a:t>THE END</a:t>
            </a:r>
            <a:endParaRPr lang="en-US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60007" dir="2000400" sy="-30000" kx="-800400" algn="bl" rotWithShape="0">
                  <a:prstClr val="black">
                    <a:alpha val="20000"/>
                  </a:prstClr>
                </a:outerShdw>
              </a:effectLst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Eleni kkoulla, Vasoula Kosti </a:t>
            </a:r>
            <a:endParaRPr lang="el-G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306</TotalTime>
  <Words>145</Words>
  <Application>Microsoft Office PowerPoint</Application>
  <PresentationFormat>On-screen Show (4:3)</PresentationFormat>
  <Paragraphs>30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Slide 1</vt:lpstr>
      <vt:lpstr>Slide 2</vt:lpstr>
      <vt:lpstr>Firstly, women  become enthusiastic from computers’ exterior and then from their abilities. </vt:lpstr>
      <vt:lpstr>Slide 4</vt:lpstr>
      <vt:lpstr>The pink one.</vt:lpstr>
      <vt:lpstr>Slide 6</vt:lpstr>
      <vt:lpstr>Slide 7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do you think computers could be made more appealing to women?</dc:title>
  <dc:creator>User</dc:creator>
  <cp:lastModifiedBy>User</cp:lastModifiedBy>
  <cp:revision>34</cp:revision>
  <dcterms:created xsi:type="dcterms:W3CDTF">2010-02-23T13:09:00Z</dcterms:created>
  <dcterms:modified xsi:type="dcterms:W3CDTF">2010-02-25T08:38:21Z</dcterms:modified>
</cp:coreProperties>
</file>